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2" r:id="rId11"/>
    <p:sldId id="263" r:id="rId12"/>
    <p:sldId id="264" r:id="rId13"/>
    <p:sldId id="265" r:id="rId14"/>
    <p:sldId id="269" r:id="rId15"/>
    <p:sldId id="275" r:id="rId16"/>
    <p:sldId id="270" r:id="rId17"/>
    <p:sldId id="278" r:id="rId18"/>
    <p:sldId id="279" r:id="rId19"/>
    <p:sldId id="271" r:id="rId20"/>
    <p:sldId id="272" r:id="rId21"/>
    <p:sldId id="276" r:id="rId22"/>
    <p:sldId id="273" r:id="rId23"/>
    <p:sldId id="274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0;&#1075;&#1072;%20&#1042;&#1072;&#1089;&#1080;&#1083;&#1100;&#1077;&#1074;&#1085;&#1072;\Documents\&#1084;&#1091;&#1079;&#1099;&#1082;&#1072;\Detskiy-hor-U-moey-Rossii(muzofon.com).mp3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://images.yandex.ru/yandsearch?text=%D0%9A%D0%BE%D0%BC%D0%B0%D1%80%D0%BE%D0%B2%D0%B0%20%D0%B3%D1%83%D0%B1%D0%B5%D1%80%D0%BD%D0%B0%D1%82%D0%BE%D1%80%20%D1%85%D0%BC%D0%B0%D0%BE&amp;img_url=http://ugrasport.com/biathlon/wp-content/uploads/2010/12/komarova1.jpg&amp;pos=20&amp;rpt=simag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3%D0%B5%D1%80%D0%B1%20%D0%B8%20%D1%84%D0%BB%D0%B0%D0%B3%20%D0%B3%D0%BE%D1%80%D0%BE%D0%B4%D0%B0%20%D0%BD%D1%8F%D0%B3%D0%B0%D0%BD%D1%8C%20%D1%85%D0%BC%D0%B0%D0%BE&amp;img_url=http://images.vector-images.com/86/pityah2.gif&amp;pos=10&amp;uinfo=sw-1295-sh-646-fw-1070-fh-448-pd-1&amp;rpt=simage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" TargetMode="External"/><Relationship Id="rId5" Type="http://schemas.openxmlformats.org/officeDocument/2006/relationships/image" Target="../media/image76.jpeg"/><Relationship Id="rId10" Type="http://schemas.openxmlformats.org/officeDocument/2006/relationships/image" Target="../media/image79.jpeg"/><Relationship Id="rId4" Type="http://schemas.openxmlformats.org/officeDocument/2006/relationships/image" Target="../media/image75.jpeg"/><Relationship Id="rId9" Type="http://schemas.openxmlformats.org/officeDocument/2006/relationships/hyperlink" Target="http://www.surwiki.ru/wiki/images/5/52/72bf06029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images.yandex.ru/yandsearch?source=psearch&amp;text=%D0%BF%D0%B8%D1%81%D0%B0%D1%82%D0%B5%D0%BB%D0%B8%20%D1%8E%D0%B3%D1%80%D1%8B&amp;noreask=1&amp;pos=0&amp;rpt=simage&amp;lr=973&amp;uinfo=sw-1008-sh-641-fw-783-fh-448-pd-1&amp;img_url=http://publ.lib.ru/ARCHIVES/A/AYPIN_Eremey_Danilovich/.Online/Aypin_E._D.-P001.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alks.guns.ru/forums/icons/forum_pictures/001990/1990108.jpg" TargetMode="External"/><Relationship Id="rId13" Type="http://schemas.openxmlformats.org/officeDocument/2006/relationships/hyperlink" Target="http://images.yandex.ru/yandsearch?p=1&amp;text=%D0%B1%D0%B5%D0%BB%D0%BA%D0%B8%20%D0%BA%D0%B0%D1%80%D1%82%D0%B8%D0%BD%D0%BA%D0%B8&amp;pos=52&amp;uinfo=sw-1008-sh-641-fw-783-fh-448-pd-1&amp;rpt=simage&amp;img_url=http://photo.qip.ru/photo/babula1946/200521266/large/204712589.jpg" TargetMode="External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4.jpeg"/><Relationship Id="rId2" Type="http://schemas.openxmlformats.org/officeDocument/2006/relationships/hyperlink" Target="http://images.yandex.ru/" TargetMode="External"/><Relationship Id="rId16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hyperlink" Target="http://images.yandex.ru/yandsearch?text=%D0%B1%D1%83%D1%80%D1%83%D0%BD%D0%B4%D1%83%D0%BA%D0%B8%20%D0%BA%D0%B0%D1%80%D1%82%D0%B8%D0%BD%D0%BA%D0%B8&amp;pos=9&amp;uinfo=sw-1008-sh-641-fw-783-fh-448-pd-1&amp;rpt=simage&amp;img_url=http://www.stihi.ru/pics/2011/11/12/7440.jpg" TargetMode="External"/><Relationship Id="rId5" Type="http://schemas.openxmlformats.org/officeDocument/2006/relationships/image" Target="../media/image89.jpeg"/><Relationship Id="rId15" Type="http://schemas.openxmlformats.org/officeDocument/2006/relationships/hyperlink" Target="http://images.yandex.ru/yandsearch?p=2&amp;text=%D0%BE%D0%BB%D0%B5%D0%BD%D1%8C%20%D1%82%D0%B0%D0%B9%D0%B3%D0%B8%20%D0%BA%D0%B0%D1%80%D1%82%D0%B8%D0%BD%D0%BA%D0%B8&amp;pos=76&amp;uinfo=sw-1008-sh-641-fw-783-fh-448-pd-1&amp;rpt=simage&amp;img_url=http://iclass.home-edu.ru/pluginfile.php/233983/mod_forum/attachment/845226/3_580_95_.jpg" TargetMode="External"/><Relationship Id="rId10" Type="http://schemas.openxmlformats.org/officeDocument/2006/relationships/image" Target="../media/image93.jpeg"/><Relationship Id="rId4" Type="http://schemas.openxmlformats.org/officeDocument/2006/relationships/image" Target="../media/image88.jpeg"/><Relationship Id="rId9" Type="http://schemas.openxmlformats.org/officeDocument/2006/relationships/image" Target="../media/image92.jpeg"/><Relationship Id="rId14" Type="http://schemas.openxmlformats.org/officeDocument/2006/relationships/image" Target="../media/image9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4%D0%BE%D1%82%D0%BE%20%D1%82%D0%B5%D1%82%D0%B5%D1%80%D0%B5%D0%B2%20%D0%B2%20%D1%85%D0%BC%D0%B0%D0%BE&amp;img_url=http://lifeglobe.net/media/entry/1363/ewickii_01_3.jpg&amp;pos=21&amp;uinfo=sw-1295-sh-646-fw-1070-fh-448-pd-1&amp;rpt=simage" TargetMode="External"/><Relationship Id="rId13" Type="http://schemas.openxmlformats.org/officeDocument/2006/relationships/image" Target="../media/image103.jpeg"/><Relationship Id="rId3" Type="http://schemas.openxmlformats.org/officeDocument/2006/relationships/hyperlink" Target="http://images.yandex.ru/" TargetMode="External"/><Relationship Id="rId7" Type="http://schemas.openxmlformats.org/officeDocument/2006/relationships/image" Target="../media/image100.jpeg"/><Relationship Id="rId12" Type="http://schemas.openxmlformats.org/officeDocument/2006/relationships/hyperlink" Target="http://www.rbcu.ru/bitrix/components/bitrix/forum.interface/show_file.php?fid=142734" TargetMode="External"/><Relationship Id="rId2" Type="http://schemas.openxmlformats.org/officeDocument/2006/relationships/image" Target="../media/image97.jpeg"/><Relationship Id="rId16" Type="http://schemas.openxmlformats.org/officeDocument/2006/relationships/image" Target="../media/image106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1%84%D0%BE%D1%82%D0%BE%20%D0%BA%D1%83%D1%80%D0%BE%D0%BF%D0%B0%D1%82%D0%BA%D0%B8%20%D0%B2%20%D1%85%D0%BC%D0%B0%D0%BE&amp;img_url=http://www.media.nakanune.ru/images/pictures/image_18989.jpg&amp;pos=35&amp;uinfo=sw-1295-sh-646-fw-1070-fh-448-pd-1&amp;rpt=simage" TargetMode="External"/><Relationship Id="rId11" Type="http://schemas.openxmlformats.org/officeDocument/2006/relationships/image" Target="../media/image102.jpeg"/><Relationship Id="rId5" Type="http://schemas.openxmlformats.org/officeDocument/2006/relationships/image" Target="../media/image99.jpeg"/><Relationship Id="rId15" Type="http://schemas.openxmlformats.org/officeDocument/2006/relationships/image" Target="../media/image105.gif"/><Relationship Id="rId10" Type="http://schemas.openxmlformats.org/officeDocument/2006/relationships/hyperlink" Target="http://images.yandex.ru/yandsearch?text=%D1%84%D0%BE%D1%82%D0%BE%20%D1%82%D0%B5%D1%82%D0%B5%D1%80%D0%B5%D0%B2%20%D0%B2%20%D1%85%D0%BC%D0%B0%D0%BE&amp;img_url=http://86q.ru/images/stories/taksidermia/taksidermia_teterev.png&amp;pos=2&amp;uinfo=sw-1295-sh-646-fw-1070-fh-448-pd-1&amp;rpt=simage" TargetMode="External"/><Relationship Id="rId4" Type="http://schemas.openxmlformats.org/officeDocument/2006/relationships/image" Target="../media/image98.gif"/><Relationship Id="rId9" Type="http://schemas.openxmlformats.org/officeDocument/2006/relationships/image" Target="../media/image101.jpeg"/><Relationship Id="rId14" Type="http://schemas.openxmlformats.org/officeDocument/2006/relationships/image" Target="../media/image10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gif"/><Relationship Id="rId3" Type="http://schemas.openxmlformats.org/officeDocument/2006/relationships/image" Target="../media/image115.jpeg"/><Relationship Id="rId7" Type="http://schemas.openxmlformats.org/officeDocument/2006/relationships/image" Target="../media/image117.jpeg"/><Relationship Id="rId12" Type="http://schemas.openxmlformats.org/officeDocument/2006/relationships/image" Target="../media/image122.jpeg"/><Relationship Id="rId2" Type="http://schemas.openxmlformats.org/officeDocument/2006/relationships/hyperlink" Target="http://images.yandex.ru/yandsearch?source=wiz&amp;img_url=http://www.vashsad.ua/downloads/image/5160/main_3.jpg&amp;uinfo=sw-1295-sh-646-fw-1070-fh-448-pd-1&amp;p=3&amp;text=%D1%84%D0%BE%D1%82%D0%BE%20%D0%BA%D0%B0%D1%80%D1%82%D0%B8%D0%BD%D0%BA%D0%B8%20%20%D0%B4%D0%B5%D1%80%D0%B5%D0%B2%D1%8C%D0%B5%D0%B2%20%D0%BF%D0%B8%D1%85%D1%82%D0%B0,%20%D0%B5%D0%BB%D1%8C,%20%D0%B1%D0%B5%D1%80%D1%91%D0%B7%D0%B0,%20%D1%80%D1%8F%D0%B1%D0%B8%D0%BD%D0%B0,%20%D1%81%D0%BE%D1%81%D0%BD%D0%B0,%20%D0%BA%D0%B5%D0%B4%D1%80%20%20%D0%B2%20%D0%A5%D0%9C%D0%90%D0%9E&amp;noreask=1&amp;pos=105&amp;rpt=simage&amp;lr=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" TargetMode="External"/><Relationship Id="rId11" Type="http://schemas.openxmlformats.org/officeDocument/2006/relationships/image" Target="../media/image121.jpeg"/><Relationship Id="rId5" Type="http://schemas.openxmlformats.org/officeDocument/2006/relationships/image" Target="../media/image116.jpeg"/><Relationship Id="rId10" Type="http://schemas.openxmlformats.org/officeDocument/2006/relationships/image" Target="../media/image120.jpeg"/><Relationship Id="rId4" Type="http://schemas.openxmlformats.org/officeDocument/2006/relationships/hyperlink" Target="http://images.yandex.ru/yandsearch?source=wiz&amp;img_url=http://i005.radikal.ru/0804/9b/a109a375feeb.jpg&amp;uinfo=sw-1295-sh-646-fw-1070-fh-448-pd-1&amp;p=9&amp;text=%D1%84%D0%BE%D1%82%D0%BE%20%D0%BA%D0%B0%D1%80%D1%82%D0%B8%D0%BD%D0%BA%D0%B8%20%20%D0%B4%D0%B5%D1%80%D0%B5%D0%B2%D1%8C%D0%B5%D0%B2%20%D0%BF%D0%B8%D1%85%D1%82%D0%B0,%20%D0%B5%D0%BB%D1%8C,%20%D0%B1%D0%B5%D1%80%D1%91%D0%B7%D0%B0,%20%D1%80%D1%8F%D0%B1%D0%B8%D0%BD%D0%B0,%20%D1%81%D0%BE%D1%81%D0%BD%D0%B0,%20%D0%BA%D0%B5%D0%B4%D1%80%20%20%D0%B2%20%D0%A5%D0%9C%D0%90%D0%9E&amp;noreask=1&amp;pos=297&amp;rpt=simage&amp;lr=57" TargetMode="External"/><Relationship Id="rId9" Type="http://schemas.openxmlformats.org/officeDocument/2006/relationships/image" Target="../media/image1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&amp;text=%D0%B3%D0%B5%D1%80%D0%B1%20%D0%B8%20%D1%84%D0%BB%D0%B0%D0%B3%20%D0%B3%D0%BE%D1%80%D0%BE%D0%B4%D0%B0%20%D0%BD%D1%8F%D0%B3%D0%B0%D0%BD%D1%8C%20%D1%85%D0%BC%D0%B0%D0%BE&amp;img_url=http://images.vector-images.com/86/f1869_khmansiysk2002_city.gif&amp;pos=62&amp;uinfo=sw-1295-sh-646-fw-1070-fh-448-pd-1&amp;rpt=simage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salym/view/290118/?page=0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3%D0%B5%D1%80%D0%B1%20%D0%B8%20%D1%84%D0%BB%D0%B0%D0%B3%20%D0%B3%D0%BE%D1%80%D0%BE%D0%B4%D0%B0%20%D0%BD%D1%8F%D0%B3%D0%B0%D0%BD%D1%8C%20%D1%85%D0%BC%D0%B0%D0%BE&amp;img_url=http://images.vector-images.com/86/nyagan.gif&amp;pos=2&amp;uinfo=sw-1295-sh-646-fw-1070-fh-448-pd-1&amp;rpt=simage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&amp;text=%D0%B3%D0%B5%D1%80%D0%B1%20%D0%B8%20%D1%84%D0%BB%D0%B0%D0%B3%20%D0%B3%D0%BE%D1%80%D0%BE%D0%B4%D0%B0%20%D0%BD%D1%8F%D0%B3%D0%B0%D0%BD%D1%8C%20%D1%85%D0%BC%D0%B0%D0%BE&amp;img_url=http://images.vector-images.com/86/yugorsk_city_fl_n8779.gif&amp;pos=66&amp;uinfo=sw-1295-sh-646-fw-1070-fh-448-pd-1&amp;rpt=simage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hyperlink" Target="http://fotki.yandex.ru/users/salym/view/290119/?page=0" TargetMode="Externa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text=%D0%B3%D0%B5%D1%80%D0%B1%20%D0%B8%20%D1%84%D0%BB%D0%B0%D0%B3%20%D0%B3%D0%BE%D1%80%D0%BE%D0%B4%D0%B0%20%D0%BD%D1%8F%D0%B3%D0%B0%D0%BD%D1%8C%20%D1%85%D0%BC%D0%B0%D0%BE&amp;img_url=http://images.vector-images.com/86/surgut.gif&amp;pos=4&amp;uinfo=sw-1295-sh-646-fw-1070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salym/view/290106/?page=0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salym/view/290117/?page=0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p=1&amp;text=%D0%B3%D0%B5%D1%80%D0%B1%20%D0%B8%20%D1%84%D0%BB%D0%B0%D0%B3%20%D0%B3%D0%BE%D1%80%D0%BE%D0%B4%D0%B0%20%D0%BD%D1%8F%D0%B3%D0%B0%D0%BD%D1%8C%20%D1%85%D0%BC%D0%B0%D0%BE&amp;img_url=http://dg53.odnoklassniki.ru/getImage?photoId=186517879042&amp;photoType=6&amp;pos=52&amp;uinfo=sw-1295-sh-646-fw-1070-fh-448-pd-1&amp;rpt=simage" TargetMode="External"/><Relationship Id="rId9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20%D0%B3%D0%BE%D1%80%D0%BE%D0%B4%20%D0%BB%D0%B0%D0%BD%D0%B3%D0%B5%D0%BF%D0%B0%D1%81%20%D1%85%D0%BC%D0%B0%D0%BE&amp;img_url=http://s016.radikal.ru/i336/1011/c9/5e3cfc229da5.jpg&amp;pos=16&amp;uinfo=sw-1008-sh-641-fw-783-fh-448-pd-1&amp;rpt=simage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4%D0%BB%D0%B0%D0%B3%20%D0%B3%D0%BE%D1%80%D0%BE%D0%B4%D0%B0%20%D0%BB%D0%B0%D0%BD%D0%B3%D0%B5%D0%BF%D0%B0%D1%81%20%D1%85%D0%BC%D0%B0%D0%BE&amp;img_url=http://dic.academic.ru/pictures/wiki/files/49/160px-Flag_of_Langepas_(Khanty-Mansyisky_AO).gif&amp;pos=5&amp;uinfo=sw-1008-sh-641-fw-783-fh-448-pd-1&amp;rpt=simage" TargetMode="External"/><Relationship Id="rId5" Type="http://schemas.openxmlformats.org/officeDocument/2006/relationships/image" Target="../media/image38.gif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2mobile.mobi/;s=ERvfQO5ypPNGpmXMD4Y3t01/wiki/%D0%A4%D0%B0%D0%B9%D0%BB:Flag_of_Megion.sv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salym/view/290112/?page=0" TargetMode="External"/><Relationship Id="rId5" Type="http://schemas.openxmlformats.org/officeDocument/2006/relationships/image" Target="../media/image43.jpeg"/><Relationship Id="rId10" Type="http://schemas.openxmlformats.org/officeDocument/2006/relationships/image" Target="../media/image46.gif"/><Relationship Id="rId4" Type="http://schemas.openxmlformats.org/officeDocument/2006/relationships/hyperlink" Target="http://images.yandex.ru/yandsearch?p=1&amp;text=%D0%B3%D0%B5%D1%80%D0%B1%20%D0%B8%20%D1%84%D0%BB%D0%B0%D0%B3%20%D0%B3%D0%BE%D1%80%D0%BE%D0%B4%D0%B0%20%D0%BD%D1%8F%D0%B3%D0%B0%D0%BD%D1%8C%20%D1%85%D0%BC%D0%B0%D0%BE&amp;img_url=http://advis.ru/images/AC51777E-8654-9F42-ACB4-89B935E68579.jpg&amp;pos=48&amp;uinfo=sw-1295-sh-646-fw-1070-fh-448-pd-1&amp;rpt=simage" TargetMode="External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704856" cy="907544"/>
          </a:xfrm>
        </p:spPr>
        <p:txBody>
          <a:bodyPr>
            <a:noAutofit/>
          </a:bodyPr>
          <a:lstStyle/>
          <a:p>
            <a:pPr algn="ctr"/>
            <a:r>
              <a:rPr lang="ru-RU" sz="600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70C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</a:rPr>
              <a:t>Я люблю тебя, Югра</a:t>
            </a:r>
            <a:endParaRPr lang="ru-RU" sz="600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70C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Impact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11560" y="476672"/>
            <a:ext cx="7992888" cy="1368152"/>
          </a:xfrm>
          <a:prstGeom prst="horizontalScroll">
            <a:avLst/>
          </a:prstGeom>
          <a:solidFill>
            <a:srgbClr val="FF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nstantia" pitchFamily="18" charset="0"/>
              </a:rPr>
              <a:t>Автономное учреждение «Дошкольное Образовательное учреждение детский сад общеразвивающего вида с приоритетным осуществлением физического развития детей № 15 «Росинка</a:t>
            </a:r>
            <a:r>
              <a:rPr lang="ru-RU" sz="1600" smtClean="0">
                <a:latin typeface="Constantia" pitchFamily="18" charset="0"/>
              </a:rPr>
              <a:t>» муниципального </a:t>
            </a:r>
            <a:r>
              <a:rPr lang="ru-RU" sz="1600" dirty="0" smtClean="0">
                <a:latin typeface="Constantia" pitchFamily="18" charset="0"/>
              </a:rPr>
              <a:t>образования Ханты-Мансийского автономного округа – Югры  городской округ город Радужный 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1026" name="Picture 2" descr="C:\Users\Ольга Васильевна\Pictures\герб ХМАО-Юг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1694216" cy="1852080"/>
          </a:xfrm>
          <a:prstGeom prst="rect">
            <a:avLst/>
          </a:prstGeom>
          <a:noFill/>
        </p:spPr>
      </p:pic>
      <p:pic>
        <p:nvPicPr>
          <p:cNvPr id="5" name="Picture 2" descr="C:\Users\Ольга Васильевна\Pictures\флаг ХМА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066573" cy="1956586"/>
          </a:xfrm>
          <a:prstGeom prst="rect">
            <a:avLst/>
          </a:prstGeom>
          <a:noFill/>
        </p:spPr>
      </p:pic>
      <p:pic>
        <p:nvPicPr>
          <p:cNvPr id="24578" name="Picture 2" descr="http://im7-tub-ru.yandex.net/i?id=643746460-7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996952"/>
            <a:ext cx="1512168" cy="19896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51571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Комарова Н.В.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Губернатор ХМАО-Югры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9" name="Detskiy-hor-U-moey-Rossi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7160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 Васильевна\Pictures\г.Излучин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00401" cy="2700302"/>
          </a:xfrm>
          <a:prstGeom prst="rect">
            <a:avLst/>
          </a:prstGeom>
          <a:noFill/>
        </p:spPr>
      </p:pic>
      <p:pic>
        <p:nvPicPr>
          <p:cNvPr id="3" name="Picture 2" descr="C:\Users\Ольга Васильевна\Pictures\герб Излучин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936104" cy="1179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2564904"/>
            <a:ext cx="172675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г. Излучинск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" name="Picture 5" descr="C:\Users\Ольга Васильевна\Pictures\г.Пыть-Я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677004" cy="25922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99992" y="5733256"/>
            <a:ext cx="151216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г. Пыть-Ях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Ольга Васильевна\Pictures\флаг г.Пыть-Я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1999" y="3520327"/>
            <a:ext cx="2684458" cy="1636865"/>
          </a:xfrm>
          <a:prstGeom prst="rect">
            <a:avLst/>
          </a:prstGeom>
          <a:noFill/>
        </p:spPr>
      </p:pic>
      <p:pic>
        <p:nvPicPr>
          <p:cNvPr id="2052" name="Picture 4" descr="http://im3-tub-ru.yandex.net/i?id=338148055-5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573016"/>
            <a:ext cx="1123950" cy="1428750"/>
          </a:xfrm>
          <a:prstGeom prst="rect">
            <a:avLst/>
          </a:prstGeom>
          <a:noFill/>
        </p:spPr>
      </p:pic>
      <p:pic>
        <p:nvPicPr>
          <p:cNvPr id="2054" name="Picture 6" descr="http://hmao.kaisa.ru/image/180481506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4147" y="548679"/>
            <a:ext cx="2484277" cy="16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 Васильевна\Pictures\Ханты-Манси\Ханты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26722"/>
            <a:ext cx="3456384" cy="2592288"/>
          </a:xfrm>
          <a:prstGeom prst="rect">
            <a:avLst/>
          </a:prstGeom>
          <a:noFill/>
        </p:spPr>
      </p:pic>
      <p:pic>
        <p:nvPicPr>
          <p:cNvPr id="1030" name="Picture 6" descr="C:\Users\Ольга Васильевна\Pictures\Ханты-Манси\Ханты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259409" cy="24641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404664"/>
            <a:ext cx="4248472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Коренные жители – ханты, манси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1196752"/>
            <a:ext cx="27363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Ханты – «человек»,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Манси – «дикий» 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12291" name="Picture 3" descr="Стойбище Н.Е.Кунина. 1998 год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3532526" cy="24559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6016" y="5661248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Стойбище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Васильевна\Pictures\Ханты-Манси\Ханты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672408" cy="2454393"/>
          </a:xfrm>
          <a:prstGeom prst="rect">
            <a:avLst/>
          </a:prstGeom>
          <a:noFill/>
        </p:spPr>
      </p:pic>
      <p:pic>
        <p:nvPicPr>
          <p:cNvPr id="2051" name="Picture 3" descr="C:\Users\Ольга Васильевна\Pictures\Ханты-Манси\Ханты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663249" cy="2448272"/>
          </a:xfrm>
          <a:prstGeom prst="rect">
            <a:avLst/>
          </a:prstGeom>
          <a:noFill/>
        </p:spPr>
      </p:pic>
      <p:pic>
        <p:nvPicPr>
          <p:cNvPr id="2052" name="Picture 4" descr="C:\Users\Ольга Васильевна\Pictures\Ханты-Манси\Ханты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528392" cy="2502278"/>
          </a:xfrm>
          <a:prstGeom prst="rect">
            <a:avLst/>
          </a:prstGeom>
          <a:noFill/>
        </p:spPr>
      </p:pic>
      <p:pic>
        <p:nvPicPr>
          <p:cNvPr id="2053" name="Picture 5" descr="C:\Users\Ольга Васильевна\Pictures\Ханты-Манси\Ханты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4141" y="3501008"/>
            <a:ext cx="3681612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188640"/>
            <a:ext cx="374441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Национальная одежда ханты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 Васильевна\Pictures\Ханты-Манси\Хант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816424" cy="2540308"/>
          </a:xfrm>
          <a:prstGeom prst="rect">
            <a:avLst/>
          </a:prstGeom>
          <a:noFill/>
        </p:spPr>
      </p:pic>
      <p:pic>
        <p:nvPicPr>
          <p:cNvPr id="3076" name="Picture 4" descr="C:\Users\Ольга Васильевна\Pictures\Ханты-Манси\Ханты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755367" cy="2546608"/>
          </a:xfrm>
          <a:prstGeom prst="rect">
            <a:avLst/>
          </a:prstGeom>
          <a:noFill/>
        </p:spPr>
      </p:pic>
      <p:pic>
        <p:nvPicPr>
          <p:cNvPr id="3078" name="Picture 6" descr="C:\Users\Ольга Васильевна\Pictures\Ханты-Манси\Ханты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3746271" cy="2499465"/>
          </a:xfrm>
          <a:prstGeom prst="rect">
            <a:avLst/>
          </a:prstGeom>
          <a:noFill/>
        </p:spPr>
      </p:pic>
      <p:pic>
        <p:nvPicPr>
          <p:cNvPr id="7" name="Picture 5" descr="C:\Users\Ольга Васильевна\Pictures\Ханты-Манси\Ханты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5013176"/>
            <a:ext cx="2088435" cy="156522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0"/>
            <a:ext cx="496855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Деятельность коренных жителей Югры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708920"/>
            <a:ext cx="16561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оленеводство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877272"/>
            <a:ext cx="165618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рыболовство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6165304"/>
            <a:ext cx="165618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лодка - облас</a:t>
            </a: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gs.by/get_img?ImageId=125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548680"/>
            <a:ext cx="3366549" cy="25202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740352" y="2780928"/>
            <a:ext cx="79208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охота</a:t>
            </a: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 Васильевна\Pictures\Ханты-Манси\Ханты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2808312" cy="2106234"/>
          </a:xfrm>
          <a:prstGeom prst="rect">
            <a:avLst/>
          </a:prstGeom>
          <a:noFill/>
        </p:spPr>
      </p:pic>
      <p:pic>
        <p:nvPicPr>
          <p:cNvPr id="4099" name="Picture 3" descr="C:\Users\Ольга Васильевна\Pictures\Ханты-Манси\Ханты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736" y="908721"/>
            <a:ext cx="2592288" cy="1728192"/>
          </a:xfrm>
          <a:prstGeom prst="rect">
            <a:avLst/>
          </a:prstGeom>
          <a:noFill/>
        </p:spPr>
      </p:pic>
      <p:pic>
        <p:nvPicPr>
          <p:cNvPr id="4100" name="Picture 4" descr="C:\Users\Ольга Васильевна\Pictures\Ханты-Манси\Ханты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2753464" cy="2067601"/>
          </a:xfrm>
          <a:prstGeom prst="rect">
            <a:avLst/>
          </a:prstGeom>
          <a:noFill/>
        </p:spPr>
      </p:pic>
      <p:pic>
        <p:nvPicPr>
          <p:cNvPr id="1026" name="Picture 2" descr="C:\Users\Ольга Васильевна\Pictures\Ханты-Манси\Ханты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3734575"/>
            <a:ext cx="3888433" cy="2502737"/>
          </a:xfrm>
          <a:prstGeom prst="rect">
            <a:avLst/>
          </a:prstGeom>
          <a:noFill/>
        </p:spPr>
      </p:pic>
      <p:pic>
        <p:nvPicPr>
          <p:cNvPr id="1027" name="Picture 3" descr="C:\Users\Ольга Васильевна\Pictures\фото  Радужный\Лабаз для продук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132856"/>
            <a:ext cx="3096344" cy="2322258"/>
          </a:xfrm>
          <a:prstGeom prst="rect">
            <a:avLst/>
          </a:prstGeom>
          <a:noFill/>
        </p:spPr>
      </p:pic>
      <p:pic>
        <p:nvPicPr>
          <p:cNvPr id="9218" name="Picture 2" descr="Стойбище аганских ханты. Верховья р.Аган. 1997 год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48680"/>
            <a:ext cx="2000250" cy="1400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2996952"/>
            <a:ext cx="64807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Чум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548680"/>
            <a:ext cx="259228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Современное жильё ханты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861048"/>
            <a:ext cx="100811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Лабаз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6309320"/>
            <a:ext cx="194421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Семья ханты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 Васильевна\Pictures\фото  Радужный\жилой бал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3936437" cy="2952328"/>
          </a:xfrm>
          <a:prstGeom prst="rect">
            <a:avLst/>
          </a:prstGeom>
          <a:noFill/>
        </p:spPr>
      </p:pic>
      <p:pic>
        <p:nvPicPr>
          <p:cNvPr id="3075" name="Picture 3" descr="C:\Users\Ольга Васильевна\Pictures\фото  Радужный\вид с высо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620689"/>
            <a:ext cx="4630047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789040"/>
            <a:ext cx="1008112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Город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589240"/>
            <a:ext cx="100811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Балок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764704"/>
            <a:ext cx="2952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</a:rPr>
              <a:t>Соединив леса и горы,</a:t>
            </a:r>
          </a:p>
          <a:p>
            <a:r>
              <a:rPr lang="ru-RU" sz="1100" b="1" dirty="0" smtClean="0">
                <a:solidFill>
                  <a:srgbClr val="00B050"/>
                </a:solidFill>
              </a:rPr>
              <a:t>Озёра, реки и луга,</a:t>
            </a:r>
          </a:p>
          <a:p>
            <a:r>
              <a:rPr lang="ru-RU" sz="1100" b="1" dirty="0" smtClean="0">
                <a:solidFill>
                  <a:srgbClr val="00B050"/>
                </a:solidFill>
              </a:rPr>
              <a:t>Раскинулась в своих просторах</a:t>
            </a:r>
          </a:p>
          <a:p>
            <a:r>
              <a:rPr lang="ru-RU" sz="1100" b="1" dirty="0" smtClean="0">
                <a:solidFill>
                  <a:srgbClr val="00B050"/>
                </a:solidFill>
              </a:rPr>
              <a:t>Ханты-Мансийская земля!</a:t>
            </a:r>
          </a:p>
          <a:p>
            <a:r>
              <a:rPr lang="ru-RU" sz="1100" b="1" dirty="0" smtClean="0">
                <a:solidFill>
                  <a:srgbClr val="00B050"/>
                </a:solidFill>
              </a:rPr>
              <a:t>Все о тебе стихи слагают,</a:t>
            </a:r>
          </a:p>
          <a:p>
            <a:r>
              <a:rPr lang="ru-RU" sz="1100" b="1" dirty="0" smtClean="0">
                <a:solidFill>
                  <a:srgbClr val="00B050"/>
                </a:solidFill>
              </a:rPr>
              <a:t>Они летят во все края.</a:t>
            </a:r>
          </a:p>
          <a:p>
            <a:r>
              <a:rPr lang="ru-RU" sz="1100" b="1" dirty="0" smtClean="0">
                <a:solidFill>
                  <a:srgbClr val="00B050"/>
                </a:solidFill>
              </a:rPr>
              <a:t>Ты всей земле теперь известна,</a:t>
            </a:r>
          </a:p>
          <a:p>
            <a:r>
              <a:rPr lang="ru-RU" sz="1100" b="1" dirty="0" smtClean="0">
                <a:solidFill>
                  <a:srgbClr val="00B050"/>
                </a:solidFill>
              </a:rPr>
              <a:t>Ханты-Мансийская земля!</a:t>
            </a:r>
          </a:p>
          <a:p>
            <a:endParaRPr lang="ru-RU" sz="1100" b="1" dirty="0" smtClean="0"/>
          </a:p>
          <a:p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 Васильевна\Pictures\Ханты-Манси\Ханты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1"/>
            <a:ext cx="2527176" cy="1684784"/>
          </a:xfrm>
          <a:prstGeom prst="rect">
            <a:avLst/>
          </a:prstGeom>
          <a:noFill/>
        </p:spPr>
      </p:pic>
      <p:pic>
        <p:nvPicPr>
          <p:cNvPr id="5123" name="Picture 3" descr="C:\Users\Ольга Васильевна\Pictures\Ханты-Манси\Ханты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888432" cy="2606465"/>
          </a:xfrm>
          <a:prstGeom prst="rect">
            <a:avLst/>
          </a:prstGeom>
          <a:noFill/>
        </p:spPr>
      </p:pic>
      <p:pic>
        <p:nvPicPr>
          <p:cNvPr id="5124" name="Picture 4" descr="C:\Users\Ольга Васильевна\Pictures\Ханты-Манси\Ханты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029069" cy="2016224"/>
          </a:xfrm>
          <a:prstGeom prst="rect">
            <a:avLst/>
          </a:prstGeom>
          <a:noFill/>
        </p:spPr>
      </p:pic>
      <p:pic>
        <p:nvPicPr>
          <p:cNvPr id="7" name="Picture 5" descr="C:\Users\Ольга Васильевна\Pictures\Ханты-Манси\Ханты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356992"/>
            <a:ext cx="1872208" cy="24962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3068960"/>
            <a:ext cx="93610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Шаман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445224"/>
            <a:ext cx="2016224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День оленевода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newsprom.ru/photo/12076488253555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916832"/>
            <a:ext cx="1905000" cy="1428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72200" y="2348880"/>
            <a:ext cx="1800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Прилёт чёрной вороны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5877272"/>
            <a:ext cx="2376264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000"/>
                </a:solidFill>
              </a:rPr>
              <a:t>Святые места ханты</a:t>
            </a:r>
            <a:endParaRPr lang="ru-RU" sz="1400" b="1" dirty="0">
              <a:solidFill>
                <a:srgbClr val="FFC000"/>
              </a:solidFill>
            </a:endParaRPr>
          </a:p>
        </p:txBody>
      </p:sp>
      <p:pic>
        <p:nvPicPr>
          <p:cNvPr id="7172" name="Picture 4" descr="Святое место ханты. Верховья р. Аган. 1997 год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157192"/>
            <a:ext cx="2000250" cy="1352550"/>
          </a:xfrm>
          <a:prstGeom prst="rect">
            <a:avLst/>
          </a:prstGeom>
          <a:noFill/>
        </p:spPr>
      </p:pic>
      <p:pic>
        <p:nvPicPr>
          <p:cNvPr id="7174" name="Picture 6" descr="Файл:72bf06029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3140968"/>
            <a:ext cx="2887450" cy="19442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64288" y="5085184"/>
            <a:ext cx="187220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Медвежий день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116632"/>
            <a:ext cx="345638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C0066"/>
                </a:solidFill>
              </a:rPr>
              <a:t>Праздники народа ханты</a:t>
            </a:r>
            <a:endParaRPr lang="ru-RU" sz="16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iuver.files.wordpress.com/2009/02/ajp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1728192" cy="2592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764704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Айпин Еремей Данилович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родился 27 июня 1948 г. в п. Варьеган.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Первый лауреат премии Депутатской Ассамблеи малочисленных народов Севера, Сибири и Дальнего Востока в области литературы (1993).</a:t>
            </a:r>
            <a:br>
              <a:rPr lang="ru-RU" sz="1200" b="1" dirty="0" smtClean="0">
                <a:solidFill>
                  <a:srgbClr val="0070C0"/>
                </a:solidFill>
              </a:rPr>
            </a:br>
            <a:r>
              <a:rPr lang="ru-RU" sz="1200" b="1" dirty="0" smtClean="0">
                <a:solidFill>
                  <a:srgbClr val="0070C0"/>
                </a:solidFill>
              </a:rPr>
              <a:t/>
            </a:r>
            <a:br>
              <a:rPr lang="ru-RU" sz="1200" b="1" dirty="0" smtClean="0">
                <a:solidFill>
                  <a:srgbClr val="0070C0"/>
                </a:solidFill>
              </a:rPr>
            </a:br>
            <a:r>
              <a:rPr lang="ru-RU" sz="1200" b="1" dirty="0" smtClean="0">
                <a:solidFill>
                  <a:srgbClr val="0070C0"/>
                </a:solidFill>
              </a:rPr>
              <a:t>Член Союза писателей с 1981 года.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 Живет в Ханты-Мансийске. 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kultura.eduhmao.ru/../../../../../../var/db/html/45350.maz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03" y="3717032"/>
            <a:ext cx="1833073" cy="25170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3645024"/>
            <a:ext cx="48245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Мазин Владимир Алексеевич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Поэт. Родился 1 января 1951 года в посёлке Ларьяк Нижневартовского района.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Член Союза писателей России (1998).</a:t>
            </a:r>
            <a:br>
              <a:rPr lang="ru-RU" sz="1200" b="1" dirty="0" smtClean="0">
                <a:solidFill>
                  <a:srgbClr val="0070C0"/>
                </a:solidFill>
              </a:rPr>
            </a:br>
            <a:r>
              <a:rPr lang="ru-RU" sz="1200" b="1" dirty="0" smtClean="0">
                <a:solidFill>
                  <a:srgbClr val="0070C0"/>
                </a:solidFill>
              </a:rPr>
              <a:t>Заслуженный деятель культуры Ханты-Мансийского автономного округа – Югры (2010).</a:t>
            </a:r>
            <a:br>
              <a:rPr lang="ru-RU" sz="1200" b="1" dirty="0" smtClean="0">
                <a:solidFill>
                  <a:srgbClr val="0070C0"/>
                </a:solidFill>
              </a:rPr>
            </a:br>
            <a:r>
              <a:rPr lang="ru-RU" sz="1200" b="1" dirty="0" smtClean="0">
                <a:solidFill>
                  <a:srgbClr val="0070C0"/>
                </a:solidFill>
              </a:rPr>
              <a:t>Лауреат премии Губернатора Ханты-Мансийского автономного округа – Югры в области литературы (2002), премии Ханты-Мансийского автономного округа – Югры "За развитие культуры малочисленных народов Севера" (2005).</a:t>
            </a:r>
            <a:br>
              <a:rPr lang="ru-RU" sz="1200" b="1" dirty="0" smtClean="0">
                <a:solidFill>
                  <a:srgbClr val="0070C0"/>
                </a:solidFill>
              </a:rPr>
            </a:br>
            <a:r>
              <a:rPr lang="ru-RU" sz="1200" b="1" dirty="0" smtClean="0">
                <a:solidFill>
                  <a:srgbClr val="0070C0"/>
                </a:solidFill>
              </a:rPr>
              <a:t>Указом Президента РФ награждён "Медалью Пушкина" (2003). Живет в Нижневартовске.</a:t>
            </a:r>
            <a:r>
              <a:rPr lang="ru-RU" sz="1200" dirty="0" smtClean="0">
                <a:solidFill>
                  <a:srgbClr val="0070C0"/>
                </a:solidFill>
              </a:rPr>
              <a:t> 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188640"/>
            <a:ext cx="38164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Знаменитые люди Югры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kultura.eduhmao.ru/../../../../../../var/db/html/47194.konkova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1800200" cy="24925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764704"/>
            <a:ext cx="48965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Конькова Анна Митрофановна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Сказительница. Родилась 28 июля 1916 года  в селе Евра Кондинского района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Член Союза писателей СССР (1989).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Заслуженный деятель культуры Ханты-Мансийского автономного округа.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Почетный гражданин Ханты-Мансийского автономного округа (посмертно).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Награждена орденом "Знак Почета".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Жила в Ханты-Мансийске (1937-1999).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36868" name="Picture 4" descr="http://www.kultura.eduhmao.ru/../../../../../../var/db/html/45300.vek-kononov_131x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1961454" cy="2695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3789040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Век (Кононов) Евгений Валентинович</a:t>
            </a:r>
          </a:p>
          <a:p>
            <a:endParaRPr lang="ru-RU" sz="1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077072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Прозаик, поэт. Родился 14 апреля 1959 года в городе Ишимбай в Башкирии.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 Автор книг "Толпа" (Нижневартовск, 1997), "Цербер" (Тюмень, 2003), "Кокон" (Краснодар, 2007).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 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</a:rPr>
              <a:t>Живёт в Радужном.</a:t>
            </a:r>
          </a:p>
          <a:p>
            <a:pPr algn="just"/>
            <a:endParaRPr lang="ru-RU" sz="1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Васильевна\Pictures\фото  Радужный\бур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510390" cy="5184576"/>
          </a:xfrm>
          <a:prstGeom prst="rect">
            <a:avLst/>
          </a:prstGeom>
          <a:noFill/>
        </p:spPr>
      </p:pic>
      <p:pic>
        <p:nvPicPr>
          <p:cNvPr id="2051" name="Picture 3" descr="C:\Users\Ольга Васильевна\Pictures\фото  Радужный\качал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677435" cy="2758076"/>
          </a:xfrm>
          <a:prstGeom prst="rect">
            <a:avLst/>
          </a:prstGeom>
          <a:noFill/>
        </p:spPr>
      </p:pic>
      <p:pic>
        <p:nvPicPr>
          <p:cNvPr id="2052" name="Picture 4" descr="C:\Users\Ольга Васильевна\Pictures\фото  Радужный\факе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4063999" cy="2559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88640"/>
            <a:ext cx="381642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Природные богатства округа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949280"/>
            <a:ext cx="244827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Добыча нефти и газа</a:t>
            </a:r>
            <a:endParaRPr lang="ru-RU" sz="1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Васильевна\Pictures\карта ХМ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764704"/>
            <a:ext cx="8028891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Ханты-Мансийский автономный округ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www.deskpicture.com/DPs/Nature/Animals/ArticHare_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2352260" cy="1764196"/>
          </a:xfrm>
          <a:prstGeom prst="rect">
            <a:avLst/>
          </a:prstGeom>
          <a:noFill/>
        </p:spPr>
      </p:pic>
      <p:pic>
        <p:nvPicPr>
          <p:cNvPr id="3077" name="Picture 5" descr="http://www.ugra-news.ru/sites/default/files/styles/width_240/public/img/feed/20120414/1_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20688"/>
            <a:ext cx="2208245" cy="1656184"/>
          </a:xfrm>
          <a:prstGeom prst="rect">
            <a:avLst/>
          </a:prstGeom>
          <a:noFill/>
        </p:spPr>
      </p:pic>
      <p:pic>
        <p:nvPicPr>
          <p:cNvPr id="3079" name="Picture 7" descr="http://aborigen.rybolov.de/img/soxatij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2520280" cy="1947490"/>
          </a:xfrm>
          <a:prstGeom prst="rect">
            <a:avLst/>
          </a:prstGeom>
          <a:noFill/>
        </p:spPr>
      </p:pic>
      <p:pic>
        <p:nvPicPr>
          <p:cNvPr id="3083" name="Picture 11" descr="http://eco-trophy.ru/img/i211.jpg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92896"/>
            <a:ext cx="1905000" cy="1428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60232" y="393305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куница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3" descr="http://crazy.werd.ru/uploads/posts/2009-06-25/1245919867_27656_68.jp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293096"/>
            <a:ext cx="2808312" cy="21741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3968" y="400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бобр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5" descr="click for enlarge 800 X 530 239,4 Kb pictur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09120"/>
            <a:ext cx="2410230" cy="15967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04248" y="60932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росомаха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9" descr="http://i62.beon.ru/17/28/1162817/28/49813028/beavwat1.jpeg">
            <a:hlinkClick r:id="rId2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2420888"/>
            <a:ext cx="2736304" cy="16369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59832" y="116632"/>
            <a:ext cx="324036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Животные тайги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proza.ru/pics/2012/11/18/169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548680"/>
            <a:ext cx="1422158" cy="1896211"/>
          </a:xfrm>
          <a:prstGeom prst="rect">
            <a:avLst/>
          </a:prstGeom>
          <a:noFill/>
        </p:spPr>
      </p:pic>
      <p:pic>
        <p:nvPicPr>
          <p:cNvPr id="5124" name="Picture 4" descr="http://s017.radikal.ru/i418/1111/10/208d805d5189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4080" y="476673"/>
            <a:ext cx="1796494" cy="1944216"/>
          </a:xfrm>
          <a:prstGeom prst="rect">
            <a:avLst/>
          </a:prstGeom>
          <a:noFill/>
        </p:spPr>
      </p:pic>
      <p:pic>
        <p:nvPicPr>
          <p:cNvPr id="5126" name="Picture 6" descr="http://www.solovki.info/pics/severnyj_olen_foto_sm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7544" y="4509120"/>
            <a:ext cx="25431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naturelight.ru/photo/2008-08-20/11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304256" cy="1777157"/>
          </a:xfrm>
          <a:prstGeom prst="rect">
            <a:avLst/>
          </a:prstGeom>
          <a:noFill/>
        </p:spPr>
      </p:pic>
      <p:pic>
        <p:nvPicPr>
          <p:cNvPr id="33798" name="Picture 6" descr="http://www.naturhmao.ru/upload/iblock/10b/tetra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7" y="476672"/>
            <a:ext cx="2695885" cy="1800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2048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глухари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802" name="Picture 10" descr="http://www.rubalka-oxota.ru/wp-content/uploads/2012/07/s_11363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2376264" cy="1782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429309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куропатка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804" name="Picture 12" descr="http://im6-tub-ru.yandex.net/i?id=163597239-5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564904"/>
            <a:ext cx="2439483" cy="18296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39952" y="436510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утки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806" name="Picture 14" descr="http://im0-tub-ru.yandex.net/i?id=436977310-1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652" y="2564904"/>
            <a:ext cx="2617251" cy="17526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20272" y="42930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гусь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808" name="Picture 16" descr="http://im3-tub-ru.yandex.net/i?id=54881103-3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214767"/>
            <a:ext cx="1584176" cy="21028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16216" y="227687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тетерев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810" name="Picture 18" descr="Рисунок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4581128"/>
            <a:ext cx="142875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51520" y="645333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дятел белоспинный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812" name="Picture 20" descr="http://img0.liveinternet.ru/images/attach/c/4/83/616/83616368_15653.jpg">
            <a:hlinkClick r:id="rId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23728" y="4725144"/>
            <a:ext cx="2234190" cy="1602021"/>
          </a:xfrm>
          <a:prstGeom prst="rect">
            <a:avLst/>
          </a:prstGeom>
          <a:noFill/>
        </p:spPr>
      </p:pic>
      <p:pic>
        <p:nvPicPr>
          <p:cNvPr id="33814" name="Picture 22" descr="http://www.naturhmao.ru/upload/iblock/8d6/alba.gif">
            <a:hlinkClick r:id="rId3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4703529"/>
            <a:ext cx="1728192" cy="16504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483768" y="630932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синица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630932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трясогузка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818" name="Picture 26" descr="http://i74.carguru.ru/63/3/80363/93/1874393/0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4653136"/>
            <a:ext cx="1754509" cy="172819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804248" y="6309320"/>
            <a:ext cx="15121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чёрная ворона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0"/>
            <a:ext cx="216024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Птицы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 Васильевна\Pictures\фото  Радужный\брусника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1"/>
            <a:ext cx="2808312" cy="1948267"/>
          </a:xfrm>
          <a:prstGeom prst="rect">
            <a:avLst/>
          </a:prstGeom>
          <a:noFill/>
        </p:spPr>
      </p:pic>
      <p:pic>
        <p:nvPicPr>
          <p:cNvPr id="5123" name="Picture 3" descr="C:\Users\Ольга Васильевна\Pictures\фото  Радужный\голуби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8681"/>
            <a:ext cx="2386844" cy="1925522"/>
          </a:xfrm>
          <a:prstGeom prst="rect">
            <a:avLst/>
          </a:prstGeom>
          <a:noFill/>
        </p:spPr>
      </p:pic>
      <p:pic>
        <p:nvPicPr>
          <p:cNvPr id="5125" name="Picture 5" descr="C:\Users\Ольга Васильевна\Pictures\фото  Радужный\клюкв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149080"/>
            <a:ext cx="2688299" cy="2016224"/>
          </a:xfrm>
          <a:prstGeom prst="rect">
            <a:avLst/>
          </a:prstGeom>
          <a:noFill/>
        </p:spPr>
      </p:pic>
      <p:pic>
        <p:nvPicPr>
          <p:cNvPr id="5126" name="Picture 6" descr="C:\Users\Ольга Васильевна\Pictures\фото  Радужный\черник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2740744" cy="1944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2204864"/>
            <a:ext cx="122413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брусника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2204864"/>
            <a:ext cx="1080120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голубика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805264"/>
            <a:ext cx="100811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черника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5877272"/>
            <a:ext cx="108012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клюква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16632"/>
            <a:ext cx="194421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Грибы и ягоды 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Ольга Васильевна\Pictures\фото  Радужный\морошка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20688"/>
            <a:ext cx="2664296" cy="166518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39952" y="1916832"/>
            <a:ext cx="1296144" cy="2616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морошка</a:t>
            </a:r>
            <a:endParaRPr lang="ru-RU" sz="11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C:\Users\Ольга Васильевна\Pictures\фото  Радужный\белый гри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3" y="2276872"/>
            <a:ext cx="2688299" cy="20162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07704" y="4005064"/>
            <a:ext cx="136815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белые грибы</a:t>
            </a:r>
            <a:endParaRPr lang="ru-RU" sz="1200" b="1" dirty="0"/>
          </a:p>
        </p:txBody>
      </p:sp>
      <p:pic>
        <p:nvPicPr>
          <p:cNvPr id="1027" name="Picture 3" descr="C:\Users\Ольга Васильевна\Pictures\фото  Радужный\гриб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7" y="2276872"/>
            <a:ext cx="2688299" cy="20162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96136" y="4005064"/>
            <a:ext cx="151216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подосиновики</a:t>
            </a:r>
            <a:endParaRPr lang="ru-RU" sz="12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C:\Users\Ольга Васильевна\Pictures\фото  Радужный\грибы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293096"/>
            <a:ext cx="2664296" cy="187220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067944" y="5877272"/>
            <a:ext cx="1152128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моховики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5-tub-ru.yandex.net/i?id=581102537-2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1905000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84482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молодая пихта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://im5-tub-ru.yandex.net/i?id=211192488-5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4664"/>
            <a:ext cx="1879814" cy="28197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20272" y="32129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сосна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 descr="http://karandashevs.ru/img/kedrsi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04664"/>
            <a:ext cx="1885950" cy="3886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386104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кедр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2" name="Picture 8" descr="http://smito.ru/upload/normal/moskva-prodayu_berezu_dub_klen_kashtan_lipu_oreh_ryabinu_cheremuhu_shelkovicu_yasen_432744.gif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933056"/>
            <a:ext cx="2642568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630932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ель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4" name="Picture 10" descr="http://faspechat.ru/uploads/posts/2009-08/1249204057_pihta.jp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132856"/>
            <a:ext cx="2088232" cy="15661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37170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пихта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8" name="Picture 14" descr="http://www.proza.ru/pics/2011/10/21/1395.jpg">
            <a:hlinkClick r:id="rId6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76672"/>
            <a:ext cx="1874326" cy="28323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43808" y="328498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берёза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602128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рябина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52" name="Picture 28" descr="http://ggreen.ru/application/sectionfiles/img/riabina_obiknovennaya.jpg">
            <a:hlinkClick r:id="rId6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789040"/>
            <a:ext cx="2099753" cy="2592288"/>
          </a:xfrm>
          <a:prstGeom prst="rect">
            <a:avLst/>
          </a:prstGeom>
          <a:noFill/>
        </p:spPr>
      </p:pic>
      <p:pic>
        <p:nvPicPr>
          <p:cNvPr id="1056" name="Picture 32" descr="http://900igr.net/datai/okruzhajuschij-mir/Rastenija-i-chelovek/0011-014-Snachala-pogovorim-o-dikorastuschikh-rastenijakh.jpg">
            <a:hlinkClick r:id="rId6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005064"/>
            <a:ext cx="1736363" cy="23046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99592" y="63093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осина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0"/>
            <a:ext cx="194421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Деревья 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64704"/>
            <a:ext cx="576064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nstantia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5805264"/>
            <a:ext cx="43924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Пешкова Ольга Васильевна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Ольга Васильевна\Pictures\фото  Радужный\Любимый 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2556109" cy="384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 Васильевна\Pictures\г.Ханты-Мансийс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27241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2708920"/>
            <a:ext cx="468052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г. Ханты-Мансийск – столица округа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3077" name="Picture 5" descr="C:\Users\Ольга Васильевна\Pictures\г.Нижневартов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3960440" cy="28112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0032" y="5949280"/>
            <a:ext cx="2808312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г. Нижневартовск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C:\Users\Ольга Васильевна\Pictures\флаг Нижневартовс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01008"/>
            <a:ext cx="2150640" cy="14401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4" descr="C:\Users\Ольга Васильевна\Pictures\герб Нижневартовс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01008"/>
            <a:ext cx="1076325" cy="1428750"/>
          </a:xfrm>
          <a:prstGeom prst="rect">
            <a:avLst/>
          </a:prstGeom>
          <a:noFill/>
        </p:spPr>
      </p:pic>
      <p:pic>
        <p:nvPicPr>
          <p:cNvPr id="3078" name="Picture 6" descr="http://img-fotki.yandex.ru/get/4308/salym.17/0_46d45_585e2450_M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7118" y="764704"/>
            <a:ext cx="1091164" cy="1368152"/>
          </a:xfrm>
          <a:prstGeom prst="rect">
            <a:avLst/>
          </a:prstGeom>
          <a:noFill/>
        </p:spPr>
      </p:pic>
      <p:pic>
        <p:nvPicPr>
          <p:cNvPr id="3080" name="Picture 8" descr="http://im5-tub-ru.yandex.net/i?id=212790849-3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764704"/>
            <a:ext cx="2133600" cy="1428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5776" y="2606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Города и символика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Ольга Васильевна\Pictures\г.Радужный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245021" cy="2835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4024" y="2924944"/>
            <a:ext cx="1694696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г. Радужный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Ольга Васильевна\Pictures\г.Нягань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299906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3466" y="5949280"/>
            <a:ext cx="127631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г. Нягань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Ольга Васильевна\Pictures\герб Радужн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1085850" cy="1428750"/>
          </a:xfrm>
          <a:prstGeom prst="rect">
            <a:avLst/>
          </a:prstGeom>
          <a:noFill/>
        </p:spPr>
      </p:pic>
      <p:pic>
        <p:nvPicPr>
          <p:cNvPr id="5123" name="Picture 3" descr="C:\Users\Ольга Васильевна\Pictures\флаг Радужн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20688"/>
            <a:ext cx="2152650" cy="14287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125" name="Picture 5" descr="http://im2-tub-ru.yandex.net/i?id=69093701-4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717032"/>
            <a:ext cx="981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 Васильевна\Pictures\г.Югорс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176464" cy="27862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2852936"/>
            <a:ext cx="151216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г. Югорск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1" name="Picture 5" descr="C:\Users\Ольга Васильевна\Pictures\г.Кондин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039095" cy="29970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27784" y="5949280"/>
            <a:ext cx="187220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г. Кондинск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11266" name="Picture 2" descr="http://img-fotki.yandex.ru/get/4213/salym.17/0_46d46_ce4bbba9_M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20688"/>
            <a:ext cx="1022226" cy="1281715"/>
          </a:xfrm>
          <a:prstGeom prst="rect">
            <a:avLst/>
          </a:prstGeom>
          <a:noFill/>
        </p:spPr>
      </p:pic>
      <p:pic>
        <p:nvPicPr>
          <p:cNvPr id="11268" name="Picture 4" descr="http://im3-tub-ru.yandex.net/i?id=374385338-2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4509" y="567858"/>
            <a:ext cx="2357931" cy="1564998"/>
          </a:xfrm>
          <a:prstGeom prst="rect">
            <a:avLst/>
          </a:prstGeom>
          <a:noFill/>
        </p:spPr>
      </p:pic>
      <p:pic>
        <p:nvPicPr>
          <p:cNvPr id="11270" name="Picture 6" descr="http://admkonda.ru/tinybrowser/images/picbox/ger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6844" y="3645025"/>
            <a:ext cx="1197133" cy="1368152"/>
          </a:xfrm>
          <a:prstGeom prst="rect">
            <a:avLst/>
          </a:prstGeom>
          <a:noFill/>
        </p:spPr>
      </p:pic>
      <p:pic>
        <p:nvPicPr>
          <p:cNvPr id="11272" name="Picture 8" descr="http://admkonda.ru/tinybrowser/images/picbox/flag.jp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1" y="3645024"/>
            <a:ext cx="2520280" cy="16714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5-tub-ru.yandex.net/i?id=88638423-0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1133475" cy="1428750"/>
          </a:xfrm>
          <a:prstGeom prst="rect">
            <a:avLst/>
          </a:prstGeom>
          <a:noFill/>
        </p:spPr>
      </p:pic>
      <p:pic>
        <p:nvPicPr>
          <p:cNvPr id="3" name="Picture 3" descr="C:\Users\Ольга Васильевна\Pictures\г.Сургу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3"/>
            <a:ext cx="4209180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58350" y="2780928"/>
            <a:ext cx="128753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B0F0"/>
                </a:solidFill>
              </a:rPr>
              <a:t>г. Сургут 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C:\Users\Ольга Васильевна\Pictures\г.Когалы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4104457" cy="3049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6021288"/>
            <a:ext cx="15632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г. Когалым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6148" name="Picture 4" descr="http://img-fotki.yandex.ru/get/4307/salym.16/0_46d39_eb8a3412_M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717032"/>
            <a:ext cx="1238250" cy="1552576"/>
          </a:xfrm>
          <a:prstGeom prst="rect">
            <a:avLst/>
          </a:prstGeom>
          <a:noFill/>
        </p:spPr>
      </p:pic>
      <p:pic>
        <p:nvPicPr>
          <p:cNvPr id="6150" name="Picture 6" descr="Сургут (ХМАО-Югра), флаг - векторно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644811"/>
            <a:ext cx="2454226" cy="1632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Ольга Васильевна\Pictures\г.Лянт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3843900" cy="2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2636912"/>
            <a:ext cx="1440160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г. Лянтор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5124" name="Picture 4" descr="C:\Users\Ольга Васильевна\Pictures\г.Ур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4221942" cy="28075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5805264"/>
            <a:ext cx="115212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</a:rPr>
              <a:t>г. Урай </a:t>
            </a:r>
            <a:endParaRPr lang="ru-RU" sz="1600" b="1" dirty="0">
              <a:solidFill>
                <a:srgbClr val="FFC000"/>
              </a:solidFill>
            </a:endParaRPr>
          </a:p>
        </p:txBody>
      </p:sp>
      <p:pic>
        <p:nvPicPr>
          <p:cNvPr id="10242" name="Picture 2" descr="http://im2-tub-ru.yandex.net/i?id=278874728-0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908720"/>
            <a:ext cx="1057275" cy="1428750"/>
          </a:xfrm>
          <a:prstGeom prst="rect">
            <a:avLst/>
          </a:prstGeom>
          <a:noFill/>
        </p:spPr>
      </p:pic>
      <p:pic>
        <p:nvPicPr>
          <p:cNvPr id="10244" name="Picture 4" descr="http://img-fotki.yandex.ru/get/4210/salym.17/0_46d44_867fb0cd_M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9189" y="3717032"/>
            <a:ext cx="1050963" cy="1317747"/>
          </a:xfrm>
          <a:prstGeom prst="rect">
            <a:avLst/>
          </a:prstGeom>
          <a:noFill/>
        </p:spPr>
      </p:pic>
      <p:pic>
        <p:nvPicPr>
          <p:cNvPr id="10246" name="Picture 6" descr="флаг Ур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8023" y="3717032"/>
            <a:ext cx="2618469" cy="1728192"/>
          </a:xfrm>
          <a:prstGeom prst="rect">
            <a:avLst/>
          </a:prstGeom>
          <a:noFill/>
        </p:spPr>
      </p:pic>
      <p:pic>
        <p:nvPicPr>
          <p:cNvPr id="10248" name="Picture 8" descr="Лянтор (ХМАО-Югра), флаг - векторно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019" y="836712"/>
            <a:ext cx="238221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 Васильевна\Pictures\эмблема г.Нефтеюган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17032"/>
            <a:ext cx="1338607" cy="1663851"/>
          </a:xfrm>
          <a:prstGeom prst="rect">
            <a:avLst/>
          </a:prstGeom>
          <a:noFill/>
        </p:spPr>
      </p:pic>
      <p:pic>
        <p:nvPicPr>
          <p:cNvPr id="3" name="Picture 5" descr="C:\Users\Ольга Васильевна\Pictures\г.Нефтеюганс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3600399"/>
            <a:ext cx="3755908" cy="28169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4624" y="6021288"/>
            <a:ext cx="205056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</a:rPr>
              <a:t>г. Нефтеюганск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Ольга Васильевна\Pictures\эмблема г.Лангепа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1161419" cy="14401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2564904"/>
            <a:ext cx="155042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г. Лангепас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4105" name="Picture 9" descr="Нефтеюганск (ХМАО-Югра), флаг - векторно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2634516" cy="1751955"/>
          </a:xfrm>
          <a:prstGeom prst="rect">
            <a:avLst/>
          </a:prstGeom>
          <a:noFill/>
        </p:spPr>
      </p:pic>
      <p:pic>
        <p:nvPicPr>
          <p:cNvPr id="17410" name="Picture 2" descr="http://im5-tub-ru.yandex.net/i?id=170370221-0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6786" y="764704"/>
            <a:ext cx="2448270" cy="1224136"/>
          </a:xfrm>
          <a:prstGeom prst="rect">
            <a:avLst/>
          </a:prstGeom>
          <a:noFill/>
        </p:spPr>
      </p:pic>
      <p:pic>
        <p:nvPicPr>
          <p:cNvPr id="17412" name="Picture 4" descr="http://im8-tub-ru.yandex.net/i?id=285699012-5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72683"/>
            <a:ext cx="3744416" cy="2496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 Васильевна\Pictures\г.Меги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672408" cy="2758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2852936"/>
            <a:ext cx="144016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г. Мегион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Ольга Васильевна\Pictures\г.Покач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742812" cy="2809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5805264"/>
            <a:ext cx="1368152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г. Покачи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im0-tub-ru.yandex.net/i?id=434784548-0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20688"/>
            <a:ext cx="1143000" cy="1428750"/>
          </a:xfrm>
          <a:prstGeom prst="rect">
            <a:avLst/>
          </a:prstGeom>
          <a:noFill/>
        </p:spPr>
      </p:pic>
      <p:pic>
        <p:nvPicPr>
          <p:cNvPr id="1030" name="Picture 6" descr="http://img-fotki.yandex.ru/get/4213/salym.17/0_46d3f_d1bb7b69_M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645024"/>
            <a:ext cx="1238250" cy="1552576"/>
          </a:xfrm>
          <a:prstGeom prst="rect">
            <a:avLst/>
          </a:prstGeom>
          <a:noFill/>
        </p:spPr>
      </p:pic>
      <p:pic>
        <p:nvPicPr>
          <p:cNvPr id="1032" name="Picture 8" descr="Флаг">
            <a:hlinkClick r:id="rId8" tooltip="Флаг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1354" y="550864"/>
            <a:ext cx="2273094" cy="1509984"/>
          </a:xfrm>
          <a:prstGeom prst="rect">
            <a:avLst/>
          </a:prstGeom>
          <a:noFill/>
        </p:spPr>
      </p:pic>
      <p:pic>
        <p:nvPicPr>
          <p:cNvPr id="1034" name="Picture 10" descr="Покачи (ХМАО-Югра), флаг - векторное изобра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0737" y="3607045"/>
            <a:ext cx="2802527" cy="147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1000</TotalTime>
  <Words>361</Words>
  <Application>Microsoft Office PowerPoint</Application>
  <PresentationFormat>Экран (4:3)</PresentationFormat>
  <Paragraphs>110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Я люблю тебя, Югра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Васильевна</dc:creator>
  <cp:lastModifiedBy>Ольга Васильевна</cp:lastModifiedBy>
  <cp:revision>105</cp:revision>
  <dcterms:created xsi:type="dcterms:W3CDTF">2013-03-23T06:51:54Z</dcterms:created>
  <dcterms:modified xsi:type="dcterms:W3CDTF">2013-05-01T06:52:05Z</dcterms:modified>
</cp:coreProperties>
</file>